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uvelet Vincent" initials="R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34" autoAdjust="0"/>
  </p:normalViewPr>
  <p:slideViewPr>
    <p:cSldViewPr snapToGrid="0">
      <p:cViewPr>
        <p:scale>
          <a:sx n="100" d="100"/>
          <a:sy n="10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0E4D-DC27-4EF9-AE9C-677AC8ECA424}" type="datetimeFigureOut">
              <a:rPr lang="fr-FR" smtClean="0"/>
              <a:t>07/10/2022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68BA-6F5E-4077-A12E-F8CBC130C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Accompagnement pour les formateurs / Mise en activité des enseignants :</a:t>
            </a:r>
          </a:p>
          <a:p>
            <a:r>
              <a:rPr lang="fr-FR" dirty="0"/>
              <a:t>1 – Prévoir des tablettes </a:t>
            </a:r>
            <a:r>
              <a:rPr lang="fr-FR" dirty="0" err="1"/>
              <a:t>android</a:t>
            </a:r>
            <a:r>
              <a:rPr lang="fr-FR" dirty="0"/>
              <a:t> ou IOS avec l’application installée, l’application est gratuite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2 – Découvrir librement l’application</a:t>
            </a:r>
          </a:p>
          <a:p>
            <a:r>
              <a:rPr lang="fr-FR" dirty="0"/>
              <a:t>3 – Proposer aux participants d’enregistrer un exemple</a:t>
            </a:r>
          </a:p>
          <a:p>
            <a:r>
              <a:rPr lang="fr-FR" dirty="0"/>
              <a:t>4 – L’export se fait en vidéo qui peut ensuite être importée dans l’ENT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E68BA-6F5E-4077-A12E-F8CBC130C1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45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6619498-D559-47A8-8436-A221B8F1123E}" type="datetime1">
              <a:rPr lang="fr-FR" sz="1200" b="0" strike="noStrike" spc="-1">
                <a:solidFill>
                  <a:srgbClr val="8B8B8B"/>
                </a:solidFill>
                <a:latin typeface="Calibri"/>
              </a:rPr>
              <a:t>07/10/2022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DRANE - Référents numériques pour le 1er degré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D3BBA98-6F00-4610-9F50-E95FB1D616C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3B7F660-5A3D-403C-BE08-123EAE604C57}" type="datetime1">
              <a:rPr lang="fr-FR" sz="1200" b="0" strike="noStrike" spc="-1">
                <a:solidFill>
                  <a:srgbClr val="8B8B8B"/>
                </a:solidFill>
                <a:latin typeface="Calibri"/>
              </a:rPr>
              <a:t>07/10/2022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DRANE - Référents numériques pour le 1er degré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B61293-1B64-422C-86CC-0012FBDFA782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hyperlink" Target="https://www.duckduckmoose.com/educational-iphone-itouch-apps-for-kids/chatterpixkids/" TargetMode="External"/><Relationship Id="rId7" Type="http://schemas.openxmlformats.org/officeDocument/2006/relationships/image" Target="../media/image2.png"/><Relationship Id="rId12" Type="http://schemas.openxmlformats.org/officeDocument/2006/relationships/hyperlink" Target="https://www.ac-montpellier.fr/ressources-numeriques-pour-les-formateurs-du-1er-degre-124832" TargetMode="External"/><Relationship Id="rId2" Type="http://schemas.openxmlformats.org/officeDocument/2006/relationships/hyperlink" Target="https://nuage03.apps.education.fr/index.php/s/TysQLNKiTzYwpCZ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hyperlink" Target="http://ien71-macon-nord.cir.ac-dijon.fr/wp-content/uploads/sites/14/Formation_Mat_Fran%C3%A7ais/Presentation_Chatterpix.pdf" TargetMode="External"/><Relationship Id="rId1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hyperlink" Target="http://web.ac-reims.fr/dsden10/exper/IMG/pdf/fiche_chatterpix_kids.pdf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pixabay.com/fr/main-pointer-du-doigt-pointage-192300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559720" y="96870"/>
            <a:ext cx="3362760" cy="1755055"/>
          </a:xfrm>
          <a:prstGeom prst="rect">
            <a:avLst/>
          </a:prstGeom>
          <a:noFill/>
          <a:ln w="31680">
            <a:solidFill>
              <a:srgbClr val="2F5597"/>
            </a:solidFill>
            <a:rou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4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Domaine : </a:t>
            </a:r>
            <a:r>
              <a:rPr lang="fr-FR" sz="1200" spc="-1" dirty="0">
                <a:solidFill>
                  <a:srgbClr val="000000"/>
                </a:solidFill>
                <a:latin typeface="Arial"/>
              </a:rPr>
              <a:t>c</a:t>
            </a:r>
            <a:r>
              <a:rPr lang="fr-FR" sz="1200" strike="noStrike" spc="-1" dirty="0">
                <a:solidFill>
                  <a:srgbClr val="000000"/>
                </a:solidFill>
                <a:latin typeface="Arial"/>
              </a:rPr>
              <a:t>ommunication orale - ELV</a:t>
            </a:r>
            <a:endParaRPr lang="fr-FR" sz="120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Niveau : </a:t>
            </a:r>
            <a:r>
              <a:rPr lang="fr-FR" sz="1200" strike="noStrike" spc="-1" dirty="0">
                <a:solidFill>
                  <a:srgbClr val="000000"/>
                </a:solidFill>
                <a:latin typeface="Arial"/>
              </a:rPr>
              <a:t>tous cycles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Facilité d’appropriation : </a:t>
            </a:r>
            <a:r>
              <a:rPr lang="fr-FR" sz="1200" strike="noStrike" spc="-1" dirty="0">
                <a:solidFill>
                  <a:srgbClr val="000000"/>
                </a:solidFill>
                <a:latin typeface="Arial"/>
              </a:rPr>
              <a:t>facile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Matériel nécessaire : </a:t>
            </a:r>
            <a:r>
              <a:rPr lang="fr-FR" sz="1200" strike="noStrike" spc="-1" dirty="0">
                <a:solidFill>
                  <a:srgbClr val="000000"/>
                </a:solidFill>
                <a:latin typeface="Arial"/>
              </a:rPr>
              <a:t>sur tablette (application hors connexion) disponible gratuitement sur IOS et Android</a:t>
            </a:r>
            <a:endParaRPr lang="fr-FR" sz="120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6160" y="1864819"/>
            <a:ext cx="7900920" cy="644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 err="1">
                <a:latin typeface="Arial"/>
              </a:rPr>
              <a:t>ChatterPix</a:t>
            </a:r>
            <a:r>
              <a:rPr lang="fr-FR" sz="1200" b="0" strike="noStrike" spc="-1" dirty="0">
                <a:latin typeface="Arial"/>
              </a:rPr>
              <a:t> Kid est une application permettant de « faire parler » des personnages en leur dessinant une bouche.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latin typeface="Arial"/>
              </a:rPr>
              <a:t>Facile d’utilisation, elle peut être utilisée dès la maternelle. Pour les plus grands, elle peut être consacrée à un usage en langues étrangères.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117440" y="2621520"/>
            <a:ext cx="1065852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Intérêt pédagogique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</a:rPr>
              <a:t> : Il suffit à l’élève de dessiner une bouche sur un objet ou un personnage importé dans l’application pour qu’il prenne vie ! </a:t>
            </a:r>
            <a:r>
              <a:rPr lang="fr-FR" sz="1200" spc="-1" dirty="0">
                <a:solidFill>
                  <a:srgbClr val="000000"/>
                </a:solidFill>
                <a:latin typeface="Arial"/>
              </a:rPr>
              <a:t>Rien de plus facile que de faire parler un personnage ou même un objet en traçant un trait au doigt à la position que l’on veut donner à la bouche. Cette application permet de travailler la communication orale, la mise en voix, la créativité… 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1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Du côté de l’enseignant : </a:t>
            </a:r>
            <a:r>
              <a:rPr lang="fr-FR" sz="1200" strike="noStrike" spc="-1" dirty="0">
                <a:solidFill>
                  <a:srgbClr val="000000"/>
                </a:solidFill>
                <a:latin typeface="Arial"/>
              </a:rPr>
              <a:t>Facile </a:t>
            </a:r>
            <a:r>
              <a:rPr lang="fr-FR" sz="1200" spc="-1" dirty="0">
                <a:solidFill>
                  <a:srgbClr val="000000"/>
                </a:solidFill>
              </a:rPr>
              <a:t>d’utilisation, l’application permet à l’enseignant d’améliorer l’autonomie des élèves, ils peuvent en effet </a:t>
            </a:r>
            <a:r>
              <a:rPr lang="fr-FR" sz="1200" strike="noStrike" spc="-1" dirty="0">
                <a:solidFill>
                  <a:srgbClr val="000000"/>
                </a:solidFill>
                <a:latin typeface="Arial"/>
              </a:rPr>
              <a:t>se réécouter et  se réenregistrer en un « clic ». </a:t>
            </a:r>
          </a:p>
          <a:p>
            <a:pPr>
              <a:lnSpc>
                <a:spcPct val="100000"/>
              </a:lnSpc>
            </a:pPr>
            <a:endParaRPr lang="fr-FR" sz="12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Les tutoriels de prise en main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</a:rPr>
              <a:t> : 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  <a:hlinkClick r:id="rId2"/>
              </a:rPr>
              <a:t>Tutoriel </a:t>
            </a:r>
            <a:r>
              <a:rPr lang="fr-FR" sz="1200" b="0" strike="noStrike" spc="-1" dirty="0" err="1">
                <a:solidFill>
                  <a:srgbClr val="000000"/>
                </a:solidFill>
                <a:latin typeface="Arial"/>
                <a:hlinkClick r:id="rId2"/>
              </a:rPr>
              <a:t>Chatterpix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  <a:hlinkClick r:id="rId2"/>
              </a:rPr>
              <a:t> Kids</a:t>
            </a: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Les points forts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</a:rPr>
              <a:t> : </a:t>
            </a:r>
            <a:r>
              <a:rPr lang="fr-FR" sz="1200" spc="-1" dirty="0">
                <a:solidFill>
                  <a:srgbClr val="000000"/>
                </a:solidFill>
                <a:latin typeface="Arial"/>
              </a:rPr>
              <a:t>l’export se fait en vidéo et permet d’associer une voix facilement à un personnage, un objet. Cette vidéo peut ensuite être associée dans un montage à d’autres scènes de film</a:t>
            </a:r>
          </a:p>
          <a:p>
            <a:pPr>
              <a:lnSpc>
                <a:spcPct val="100000"/>
              </a:lnSpc>
            </a:pPr>
            <a:endParaRPr lang="fr-FR" sz="12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Liens utiles : </a:t>
            </a:r>
            <a:r>
              <a:rPr lang="fr-FR" sz="1200" dirty="0" err="1">
                <a:hlinkClick r:id="rId3"/>
              </a:rPr>
              <a:t>ChatterPix</a:t>
            </a:r>
            <a:r>
              <a:rPr lang="fr-FR" sz="1200" dirty="0">
                <a:hlinkClick r:id="rId3"/>
              </a:rPr>
              <a:t> Kids | (duckduckmoose.com)</a:t>
            </a:r>
            <a:endParaRPr lang="fr-FR" sz="1200" dirty="0"/>
          </a:p>
          <a:p>
            <a:pPr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</a:rPr>
              <a:t>Exemples de scénarii pédagogiques : </a:t>
            </a:r>
          </a:p>
          <a:p>
            <a:pPr>
              <a:lnSpc>
                <a:spcPct val="100000"/>
              </a:lnSpc>
            </a:pPr>
            <a:r>
              <a:rPr lang="fr-FR" sz="1200" dirty="0">
                <a:hlinkClick r:id="rId4"/>
              </a:rPr>
              <a:t>Fiche_chatterpix_kids.pdf (ac-reims.fr)</a:t>
            </a:r>
            <a:endParaRPr lang="fr-FR" sz="1200" dirty="0"/>
          </a:p>
          <a:p>
            <a:pPr>
              <a:lnSpc>
                <a:spcPct val="100000"/>
              </a:lnSpc>
            </a:pPr>
            <a:r>
              <a:rPr lang="fr-FR" sz="1200" dirty="0">
                <a:hlinkClick r:id="rId5"/>
              </a:rPr>
              <a:t>Presentation_Chatterpix.pdf (ac-dijon.fr)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86" name="Image 14"/>
          <p:cNvPicPr/>
          <p:nvPr/>
        </p:nvPicPr>
        <p:blipFill>
          <a:blip r:embed="rId6"/>
          <a:stretch/>
        </p:blipFill>
        <p:spPr>
          <a:xfrm>
            <a:off x="506160" y="2630880"/>
            <a:ext cx="551520" cy="551520"/>
          </a:xfrm>
          <a:prstGeom prst="rect">
            <a:avLst/>
          </a:prstGeom>
          <a:ln w="0">
            <a:noFill/>
          </a:ln>
        </p:spPr>
      </p:pic>
      <p:pic>
        <p:nvPicPr>
          <p:cNvPr id="87" name="Image 18"/>
          <p:cNvPicPr/>
          <p:nvPr/>
        </p:nvPicPr>
        <p:blipFill>
          <a:blip r:embed="rId7"/>
          <a:stretch/>
        </p:blipFill>
        <p:spPr>
          <a:xfrm>
            <a:off x="506160" y="4362804"/>
            <a:ext cx="507600" cy="507600"/>
          </a:xfrm>
          <a:prstGeom prst="rect">
            <a:avLst/>
          </a:prstGeom>
          <a:ln w="0">
            <a:noFill/>
          </a:ln>
        </p:spPr>
      </p:pic>
      <p:pic>
        <p:nvPicPr>
          <p:cNvPr id="88" name="Image 26"/>
          <p:cNvPicPr/>
          <p:nvPr/>
        </p:nvPicPr>
        <p:blipFill>
          <a:blip r:embed="rId8"/>
          <a:stretch/>
        </p:blipFill>
        <p:spPr>
          <a:xfrm>
            <a:off x="477360" y="4907475"/>
            <a:ext cx="507600" cy="507600"/>
          </a:xfrm>
          <a:prstGeom prst="rect">
            <a:avLst/>
          </a:prstGeom>
          <a:ln w="0">
            <a:noFill/>
          </a:ln>
        </p:spPr>
      </p:pic>
      <p:pic>
        <p:nvPicPr>
          <p:cNvPr id="89" name="Image 28"/>
          <p:cNvPicPr/>
          <p:nvPr/>
        </p:nvPicPr>
        <p:blipFill>
          <a:blip r:embed="rId9"/>
          <a:stretch/>
        </p:blipFill>
        <p:spPr>
          <a:xfrm>
            <a:off x="477360" y="5495706"/>
            <a:ext cx="558720" cy="551520"/>
          </a:xfrm>
          <a:prstGeom prst="rect">
            <a:avLst/>
          </a:prstGeom>
          <a:ln w="0">
            <a:noFill/>
          </a:ln>
        </p:spPr>
      </p:pic>
      <p:pic>
        <p:nvPicPr>
          <p:cNvPr id="91" name="Image 7"/>
          <p:cNvPicPr/>
          <p:nvPr/>
        </p:nvPicPr>
        <p:blipFill>
          <a:blip r:embed="rId10"/>
          <a:stretch/>
        </p:blipFill>
        <p:spPr>
          <a:xfrm>
            <a:off x="10862280" y="6324480"/>
            <a:ext cx="1060200" cy="409680"/>
          </a:xfrm>
          <a:prstGeom prst="rect">
            <a:avLst/>
          </a:prstGeom>
          <a:ln w="0">
            <a:noFill/>
          </a:ln>
        </p:spPr>
      </p:pic>
      <p:pic>
        <p:nvPicPr>
          <p:cNvPr id="92" name="Image 9"/>
          <p:cNvPicPr/>
          <p:nvPr/>
        </p:nvPicPr>
        <p:blipFill>
          <a:blip r:embed="rId11"/>
          <a:stretch/>
        </p:blipFill>
        <p:spPr>
          <a:xfrm>
            <a:off x="477360" y="3798720"/>
            <a:ext cx="613440" cy="53640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5"/>
          <p:cNvSpPr/>
          <p:nvPr/>
        </p:nvSpPr>
        <p:spPr>
          <a:xfrm>
            <a:off x="2570940" y="88560"/>
            <a:ext cx="3875760" cy="16990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6"/>
          <p:cNvSpPr/>
          <p:nvPr/>
        </p:nvSpPr>
        <p:spPr>
          <a:xfrm>
            <a:off x="506160" y="6324480"/>
            <a:ext cx="329940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B050"/>
                </a:solidFill>
                <a:latin typeface="Arial"/>
                <a:hlinkClick r:id="rId12"/>
              </a:rPr>
              <a:t>Retrouvez d’autres fiches </a:t>
            </a:r>
            <a:r>
              <a:rPr lang="fr-FR" sz="1100" b="1" strike="noStrike" spc="-1" dirty="0" err="1">
                <a:solidFill>
                  <a:srgbClr val="00B050"/>
                </a:solidFill>
                <a:latin typeface="Arial"/>
                <a:hlinkClick r:id="rId12"/>
              </a:rPr>
              <a:t>Rapid’Num</a:t>
            </a:r>
            <a:endParaRPr lang="fr-FR" sz="1100" b="0" strike="noStrike" spc="-1" dirty="0">
              <a:latin typeface="Arial"/>
            </a:endParaRPr>
          </a:p>
        </p:txBody>
      </p:sp>
      <p:pic>
        <p:nvPicPr>
          <p:cNvPr id="95" name="Image 19"/>
          <p:cNvPicPr/>
          <p:nvPr/>
        </p:nvPicPr>
        <p:blipFill>
          <a:blip r:embed="rId13"/>
          <a:stretch/>
        </p:blipFill>
        <p:spPr>
          <a:xfrm>
            <a:off x="596160" y="3287520"/>
            <a:ext cx="507600" cy="548280"/>
          </a:xfrm>
          <a:prstGeom prst="rect">
            <a:avLst/>
          </a:prstGeom>
          <a:ln w="0">
            <a:noFill/>
          </a:ln>
        </p:spPr>
      </p:pic>
      <p:pic>
        <p:nvPicPr>
          <p:cNvPr id="96" name="Image 5"/>
          <p:cNvPicPr/>
          <p:nvPr/>
        </p:nvPicPr>
        <p:blipFill>
          <a:blip r:embed="rId14"/>
          <a:stretch/>
        </p:blipFill>
        <p:spPr>
          <a:xfrm>
            <a:off x="396000" y="277200"/>
            <a:ext cx="2106720" cy="1134000"/>
          </a:xfrm>
          <a:prstGeom prst="rect">
            <a:avLst/>
          </a:prstGeom>
          <a:ln w="0">
            <a:noFill/>
          </a:ln>
        </p:spPr>
      </p:pic>
      <p:pic>
        <p:nvPicPr>
          <p:cNvPr id="1028" name="Picture 4" descr="How to use Chatterpix - WeGo Tech - YouTube">
            <a:extLst>
              <a:ext uri="{FF2B5EF4-FFF2-40B4-BE49-F238E27FC236}">
                <a16:creationId xmlns:a16="http://schemas.microsoft.com/office/drawing/2014/main" id="{611FEA21-2350-589C-26F2-AB1F26AA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0" y="13798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0D40FB-20F5-4371-A85D-62727DE269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37" y="167213"/>
            <a:ext cx="1541745" cy="1541745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38B9C2A-EF13-4F5A-9E9E-3453F793344A}"/>
              </a:ext>
            </a:extLst>
          </p:cNvPr>
          <p:cNvSpPr txBox="1">
            <a:spLocks/>
          </p:cNvSpPr>
          <p:nvPr/>
        </p:nvSpPr>
        <p:spPr>
          <a:xfrm>
            <a:off x="3008305" y="6370454"/>
            <a:ext cx="68767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DRANE Montpellier– Équipe des référents 1er degré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12"/>
          <p:cNvPicPr/>
          <p:nvPr/>
        </p:nvPicPr>
        <p:blipFill>
          <a:blip r:embed="rId3"/>
          <a:stretch/>
        </p:blipFill>
        <p:spPr>
          <a:xfrm>
            <a:off x="10862280" y="6324480"/>
            <a:ext cx="1060200" cy="409680"/>
          </a:xfrm>
          <a:prstGeom prst="rect">
            <a:avLst/>
          </a:prstGeom>
          <a:ln w="0"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5E80FB2-89D5-8F24-DD17-86B1DFBD6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429" y="1071562"/>
            <a:ext cx="3314347" cy="449103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5C4C273-4BE5-4E58-700A-425D7CCBBAB7}"/>
              </a:ext>
            </a:extLst>
          </p:cNvPr>
          <p:cNvSpPr txBox="1"/>
          <p:nvPr/>
        </p:nvSpPr>
        <p:spPr>
          <a:xfrm>
            <a:off x="533400" y="1317171"/>
            <a:ext cx="2416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1 - Importer un personnage, un dessin, un objet, une image.. </a:t>
            </a:r>
          </a:p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53F8226-862F-58C9-F5B6-964627309FA4}"/>
              </a:ext>
            </a:extLst>
          </p:cNvPr>
          <p:cNvSpPr txBox="1"/>
          <p:nvPr/>
        </p:nvSpPr>
        <p:spPr>
          <a:xfrm>
            <a:off x="533400" y="3024694"/>
            <a:ext cx="22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 – Dessiner la bouche au doigt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F5505F5-D59F-3E31-80FF-0F3DD0A1ABE8}"/>
              </a:ext>
            </a:extLst>
          </p:cNvPr>
          <p:cNvSpPr txBox="1"/>
          <p:nvPr/>
        </p:nvSpPr>
        <p:spPr>
          <a:xfrm>
            <a:off x="533400" y="4767943"/>
            <a:ext cx="202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 – Enregistrer sa voix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85ABED3-EA55-D4FB-86B1-33866CF0951D}"/>
              </a:ext>
            </a:extLst>
          </p:cNvPr>
          <p:cNvCxnSpPr/>
          <p:nvPr/>
        </p:nvCxnSpPr>
        <p:spPr>
          <a:xfrm flipV="1">
            <a:off x="4212771" y="2928257"/>
            <a:ext cx="489857" cy="96437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2931FD0-89E2-23DB-FD02-47D0CFF46460}"/>
              </a:ext>
            </a:extLst>
          </p:cNvPr>
          <p:cNvCxnSpPr/>
          <p:nvPr/>
        </p:nvCxnSpPr>
        <p:spPr>
          <a:xfrm flipV="1">
            <a:off x="1945999" y="3535422"/>
            <a:ext cx="489857" cy="96437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7D73144-0ADC-DAE1-AC48-3332B82FE5B8}"/>
              </a:ext>
            </a:extLst>
          </p:cNvPr>
          <p:cNvSpPr txBox="1"/>
          <p:nvPr/>
        </p:nvSpPr>
        <p:spPr>
          <a:xfrm>
            <a:off x="4898572" y="1563392"/>
            <a:ext cx="1698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Enregistre ta voix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04AC6AF-F436-DCA0-8664-47690C49DDC5}"/>
              </a:ext>
            </a:extLst>
          </p:cNvPr>
          <p:cNvCxnSpPr/>
          <p:nvPr/>
        </p:nvCxnSpPr>
        <p:spPr>
          <a:xfrm flipV="1">
            <a:off x="2318657" y="3024694"/>
            <a:ext cx="1578429" cy="292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8D92B01-7664-3618-957F-E9DFD55EE318}"/>
              </a:ext>
            </a:extLst>
          </p:cNvPr>
          <p:cNvCxnSpPr>
            <a:cxnSpLocks/>
          </p:cNvCxnSpPr>
          <p:nvPr/>
        </p:nvCxnSpPr>
        <p:spPr>
          <a:xfrm>
            <a:off x="1956885" y="5158376"/>
            <a:ext cx="27457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0883278B-2CCD-B4C6-945A-9789CB0A4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657" y="123840"/>
            <a:ext cx="2800350" cy="457200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B6FEB96C-3824-6D37-3F30-363019D9ADE6}"/>
              </a:ext>
            </a:extLst>
          </p:cNvPr>
          <p:cNvSpPr txBox="1"/>
          <p:nvPr/>
        </p:nvSpPr>
        <p:spPr>
          <a:xfrm>
            <a:off x="6999514" y="4840046"/>
            <a:ext cx="3744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L’application permet de manière ludique et créative à un personnage historique de se présenter soi-même, d’animer une mascotte, de rendre vivants des objets …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2983F0C7-D803-F442-BA30-D107ACCE3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3394578">
            <a:off x="3908012" y="2992862"/>
            <a:ext cx="956859" cy="717644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9EC04BB5-2029-4C96-8F50-3D83545999DE}"/>
              </a:ext>
            </a:extLst>
          </p:cNvPr>
          <p:cNvSpPr txBox="1">
            <a:spLocks/>
          </p:cNvSpPr>
          <p:nvPr/>
        </p:nvSpPr>
        <p:spPr>
          <a:xfrm>
            <a:off x="3008305" y="6370454"/>
            <a:ext cx="687678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DRANE Montpellier– Équipe des référents 1er degré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403</Words>
  <Application>Microsoft Office PowerPoint</Application>
  <PresentationFormat>Grand écran</PresentationFormat>
  <Paragraphs>36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Rouvelet Vincent</dc:creator>
  <dc:description/>
  <cp:lastModifiedBy>Rouvelet Vincent</cp:lastModifiedBy>
  <cp:revision>68</cp:revision>
  <dcterms:created xsi:type="dcterms:W3CDTF">2022-02-07T08:41:22Z</dcterms:created>
  <dcterms:modified xsi:type="dcterms:W3CDTF">2022-10-07T13:00:09Z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